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5"/>
    <p:restoredTop sz="94664"/>
  </p:normalViewPr>
  <p:slideViewPr>
    <p:cSldViewPr snapToGrid="0" snapToObjects="1" showGuides="1">
      <p:cViewPr varScale="1">
        <p:scale>
          <a:sx n="89" d="100"/>
          <a:sy n="89" d="100"/>
        </p:scale>
        <p:origin x="267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EI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1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707017" y="1009795"/>
            <a:ext cx="428786" cy="360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96000" y="1872202"/>
            <a:ext cx="7265367" cy="10745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1" lang="en-US" sz="32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type the title of your article 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4229101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595438" y="4439388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595438" y="4652127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Email</a:t>
            </a:r>
            <a:endParaRPr lang="en-US" dirty="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595438" y="5119602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595438" y="5329889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596000" y="5800915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1596000" y="6011202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0860857" y="5455851"/>
            <a:ext cx="653403" cy="75693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9AE-BED1-7549-95C3-EBB2A499DC0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B7BC-588F-534C-A287-2D4F720E277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Century Gothic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小越yue</cp:lastModifiedBy>
  <cp:revision>8</cp:revision>
  <dcterms:created xsi:type="dcterms:W3CDTF">2021-07-01T06:28:00Z</dcterms:created>
  <dcterms:modified xsi:type="dcterms:W3CDTF">2023-02-14T02:33:06Z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72A72550AA10470AA49CC71C323B8C4E</vt:lpwstr>
  </property>
  <property fmtid="{D5CDD505-2E9C-101B-9397-08002B2CF9AE}" pid="3" name="KSOProductBuildVer">
    <vt:lpwstr>2052-11.1.0.13012</vt:lpwstr>
  </property>
</Properties>
</file>